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PENDIDIKAN KEJURUAN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Email: kokom@uny_ac.id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Pertukangan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ke-19.</a:t>
            </a:r>
          </a:p>
          <a:p>
            <a:pPr lvl="0"/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dimulainya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(1901).</a:t>
            </a:r>
          </a:p>
          <a:p>
            <a:pPr lvl="0"/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sekolah-sekolah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PPPG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Pendirian</a:t>
            </a:r>
            <a:r>
              <a:rPr lang="en-US" dirty="0" smtClean="0"/>
              <a:t> IPT, BLTP, STM Pembangunan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1970-an. </a:t>
            </a:r>
          </a:p>
          <a:p>
            <a:pPr lvl="0"/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dikembangkannya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1980-an. </a:t>
            </a:r>
          </a:p>
          <a:p>
            <a:pPr lvl="0"/>
            <a:r>
              <a:rPr lang="en-US" dirty="0" err="1" smtClean="0"/>
              <a:t>Dialihfungsikan</a:t>
            </a:r>
            <a:r>
              <a:rPr lang="en-US" dirty="0" smtClean="0"/>
              <a:t> SLTP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1980-an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“</a:t>
            </a:r>
            <a:r>
              <a:rPr lang="en-US" dirty="0" err="1" smtClean="0"/>
              <a:t>ruh</a:t>
            </a:r>
            <a:r>
              <a:rPr lang="en-US" dirty="0" smtClean="0"/>
              <a:t>”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dihidupkan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1990-an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Program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SLTP. </a:t>
            </a:r>
          </a:p>
          <a:p>
            <a:pPr lvl="0"/>
            <a:r>
              <a:rPr lang="en-US" dirty="0" err="1" smtClean="0"/>
              <a:t>Pengembangan</a:t>
            </a:r>
            <a:r>
              <a:rPr lang="en-US" dirty="0" smtClean="0"/>
              <a:t> model PSG,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“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2020”.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Kejuruan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perkerjaan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(Rupert Evans; 1978)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perserta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(</a:t>
            </a:r>
            <a:r>
              <a:rPr lang="en-US" dirty="0" err="1" smtClean="0"/>
              <a:t>Undang</a:t>
            </a:r>
            <a:r>
              <a:rPr lang="en-US" dirty="0" smtClean="0"/>
              <a:t> – </a:t>
            </a:r>
            <a:r>
              <a:rPr lang="en-US" dirty="0" err="1" smtClean="0"/>
              <a:t>Undang</a:t>
            </a:r>
            <a:r>
              <a:rPr lang="en-US" dirty="0" smtClean="0"/>
              <a:t> No.2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  </a:t>
            </a:r>
            <a:r>
              <a:rPr lang="en-US" dirty="0" err="1" smtClean="0"/>
              <a:t>Menengah</a:t>
            </a:r>
            <a:r>
              <a:rPr lang="en-US" dirty="0" smtClean="0"/>
              <a:t>  yang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 (</a:t>
            </a:r>
            <a:r>
              <a:rPr lang="en-US" dirty="0" err="1" smtClean="0"/>
              <a:t>Peraturan</a:t>
            </a:r>
            <a:r>
              <a:rPr lang="en-US" dirty="0" smtClean="0"/>
              <a:t>  </a:t>
            </a:r>
            <a:r>
              <a:rPr lang="en-US" dirty="0" err="1" smtClean="0"/>
              <a:t>Pemerintah</a:t>
            </a:r>
            <a:r>
              <a:rPr lang="en-US" dirty="0" smtClean="0"/>
              <a:t> No.29  </a:t>
            </a:r>
            <a:r>
              <a:rPr lang="en-US" dirty="0" err="1" smtClean="0"/>
              <a:t>Tahun</a:t>
            </a:r>
            <a:r>
              <a:rPr lang="en-US" dirty="0" smtClean="0"/>
              <a:t> 1990).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d-ID" dirty="0" smtClean="0"/>
              <a:t>Memenuhi kebutuhan masyarakat akan tenaga kerja  </a:t>
            </a:r>
            <a:endParaRPr lang="en-US" dirty="0" smtClean="0"/>
          </a:p>
          <a:p>
            <a:pPr lvl="0"/>
            <a:r>
              <a:rPr lang="id-ID" dirty="0" smtClean="0"/>
              <a:t>Meningkatkan pilihan pendidikan bagi setiap individu  </a:t>
            </a:r>
            <a:endParaRPr lang="en-US" dirty="0" smtClean="0"/>
          </a:p>
          <a:p>
            <a:pPr lvl="0"/>
            <a:r>
              <a:rPr lang="id-ID" dirty="0" smtClean="0"/>
              <a:t> Mendorong motivasi untuk belajar terus.  </a:t>
            </a:r>
            <a:endParaRPr lang="en-US" dirty="0" smtClean="0"/>
          </a:p>
          <a:p>
            <a:pPr lvl="0"/>
            <a:r>
              <a:rPr lang="en-US" dirty="0" smtClean="0"/>
              <a:t>P</a:t>
            </a:r>
            <a:r>
              <a:rPr lang="id-ID" dirty="0" smtClean="0"/>
              <a:t>enyiapan siswa untuk memasuki lapangan kerja  serta mengembangkan sikap profesional.  </a:t>
            </a:r>
            <a:endParaRPr lang="en-US" dirty="0" smtClean="0"/>
          </a:p>
          <a:p>
            <a:pPr lvl="0"/>
            <a:r>
              <a:rPr lang="id-ID" dirty="0" smtClean="0"/>
              <a:t> </a:t>
            </a:r>
            <a:r>
              <a:rPr lang="en-US" dirty="0" smtClean="0"/>
              <a:t>M</a:t>
            </a:r>
            <a:r>
              <a:rPr lang="id-ID" dirty="0" smtClean="0"/>
              <a:t>empersiapkan perserta  didik sebagai calon tenaga kerja dan mengembangkan eksistensi peserta didik, untuk  kepentingan peserta didik, masyarakat, bangsa  dan negara.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id-ID" b="1" dirty="0" smtClean="0"/>
              <a:t>Pendidikan Kejuruan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 </a:t>
            </a:r>
            <a:r>
              <a:rPr lang="en-US" b="1" dirty="0" smtClean="0"/>
              <a:t>(</a:t>
            </a:r>
            <a:r>
              <a:rPr lang="id-ID" b="1" dirty="0" smtClean="0"/>
              <a:t>Rupert Evans 1978)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Model </a:t>
            </a:r>
            <a:r>
              <a:rPr lang="en-US" i="1" dirty="0" err="1" smtClean="0"/>
              <a:t>Pasar</a:t>
            </a:r>
            <a:r>
              <a:rPr lang="en-US" i="1" dirty="0" smtClean="0"/>
              <a:t> ( Market Model )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model 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. Model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Model Liberal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pasaran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Kejuruan</a:t>
            </a: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i="1" dirty="0" smtClean="0"/>
              <a:t>Model </a:t>
            </a:r>
            <a:r>
              <a:rPr lang="en-US" i="1" dirty="0" err="1" smtClean="0"/>
              <a:t>Sekolah</a:t>
            </a:r>
            <a:r>
              <a:rPr lang="en-US" i="1" dirty="0" smtClean="0"/>
              <a:t> ( School Model 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  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kejuruan</a:t>
            </a:r>
            <a:r>
              <a:rPr lang="en-US" dirty="0" smtClean="0"/>
              <a:t>.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Model </a:t>
            </a:r>
            <a:r>
              <a:rPr lang="en-US" dirty="0" err="1" smtClean="0"/>
              <a:t>Birokratik</a:t>
            </a:r>
            <a:r>
              <a:rPr lang="en-US" dirty="0" smtClean="0"/>
              <a:t>. 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smtClean="0"/>
              <a:t>Model </a:t>
            </a:r>
            <a:r>
              <a:rPr lang="en-US" i="1" dirty="0" err="1" smtClean="0"/>
              <a:t>Sistim</a:t>
            </a:r>
            <a:r>
              <a:rPr lang="en-US" i="1" dirty="0" smtClean="0"/>
              <a:t> </a:t>
            </a:r>
            <a:r>
              <a:rPr lang="en-US" i="1" dirty="0" err="1" smtClean="0"/>
              <a:t>Ganda</a:t>
            </a:r>
            <a:r>
              <a:rPr lang="en-US" i="1" dirty="0" smtClean="0"/>
              <a:t> ( Dual System )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model </a:t>
            </a:r>
            <a:r>
              <a:rPr lang="en-US" dirty="0" err="1" smtClean="0"/>
              <a:t>pasar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model  </a:t>
            </a:r>
            <a:r>
              <a:rPr lang="en-US" dirty="0" err="1" smtClean="0"/>
              <a:t>pasar</a:t>
            </a:r>
            <a:r>
              <a:rPr lang="en-US" dirty="0" smtClean="0"/>
              <a:t>,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dual system.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4. Model </a:t>
            </a:r>
            <a:r>
              <a:rPr lang="en-US" i="1" dirty="0" err="1" smtClean="0"/>
              <a:t>Pendidikan</a:t>
            </a:r>
            <a:r>
              <a:rPr lang="en-US" i="1" dirty="0" smtClean="0"/>
              <a:t> </a:t>
            </a:r>
            <a:r>
              <a:rPr lang="en-US" i="1" dirty="0" err="1" smtClean="0"/>
              <a:t>Koperatif</a:t>
            </a:r>
            <a:r>
              <a:rPr lang="en-US" i="1" dirty="0" smtClean="0"/>
              <a:t> ( Cooperative Education )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 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:  </a:t>
            </a:r>
          </a:p>
          <a:p>
            <a:pPr>
              <a:buNone/>
            </a:pPr>
            <a:r>
              <a:rPr lang="en-US" dirty="0" smtClean="0"/>
              <a:t> a.  School and Enterprise,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 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 b.  Training Center and Enterprise.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i="1" dirty="0" smtClean="0"/>
              <a:t> Informal Vocational Education.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 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formal.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i="1" dirty="0" smtClean="0"/>
              <a:t>Pendidikan kejuruan</a:t>
            </a:r>
            <a:r>
              <a:rPr lang="id-ID" b="1" dirty="0" smtClean="0"/>
              <a:t> </a:t>
            </a:r>
            <a:r>
              <a:rPr lang="id-ID" dirty="0" smtClean="0"/>
              <a:t>merupakan pendidikan menengah yang mempersiapkan peserta didik terutama untuk bekerja dalam bidang tertentu</a:t>
            </a:r>
            <a:r>
              <a:rPr lang="en-US" dirty="0" smtClean="0"/>
              <a:t>; </a:t>
            </a:r>
          </a:p>
          <a:p>
            <a:r>
              <a:rPr lang="en-US" dirty="0" smtClean="0"/>
              <a:t> </a:t>
            </a:r>
            <a:r>
              <a:rPr lang="en-US" b="1" i="1" dirty="0" smtClean="0"/>
              <a:t>P</a:t>
            </a:r>
            <a:r>
              <a:rPr lang="id-ID" b="1" i="1" dirty="0" smtClean="0"/>
              <a:t>endidikan vokasi</a:t>
            </a:r>
            <a:r>
              <a:rPr lang="id-ID" b="1" dirty="0" smtClean="0"/>
              <a:t> </a:t>
            </a:r>
            <a:r>
              <a:rPr lang="id-ID" dirty="0" smtClean="0"/>
              <a:t>merupakan pendidikan yang mempersiapkan peserta didik untuk memiliki pekerjaan dengan keahlian terapan tertentu maksimal setara program sarjana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 </a:t>
            </a:r>
            <a:r>
              <a:rPr lang="id-ID" b="1" i="1" dirty="0" smtClean="0"/>
              <a:t>Pendidikan Profesiona</a:t>
            </a:r>
            <a:r>
              <a:rPr lang="en-US" i="1" dirty="0" smtClean="0"/>
              <a:t>l</a:t>
            </a:r>
            <a:r>
              <a:rPr lang="id-ID" dirty="0" smtClean="0"/>
              <a:t> merupakan pendidikan yang mempersiapkan peserta didik untuk memiliki pekerjaan dengan persyaratan keahlian khusus.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Pend. </a:t>
            </a:r>
            <a:r>
              <a:rPr lang="en-US" dirty="0" err="1" smtClean="0"/>
              <a:t>Kejuruan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Sisdiknas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331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PENDIDIKAN KEJURUAN </vt:lpstr>
      <vt:lpstr>Pengertian </vt:lpstr>
      <vt:lpstr>Slide 3</vt:lpstr>
      <vt:lpstr>Tujuan Pendidikan Kejuruan :  (Rupert Evans 1978) </vt:lpstr>
      <vt:lpstr>Model Pendidikan Kejuruan   </vt:lpstr>
      <vt:lpstr>Slide 6</vt:lpstr>
      <vt:lpstr>Slide 7</vt:lpstr>
      <vt:lpstr>Slide 8</vt:lpstr>
      <vt:lpstr>Jenis-jenis Pend. Kejuruan (Sisdiknas) </vt:lpstr>
      <vt:lpstr>Pendidikan Kejuruan dari  masa ke masa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KEJURUAN </dc:title>
  <dc:creator/>
  <cp:lastModifiedBy>UNY</cp:lastModifiedBy>
  <cp:revision>6</cp:revision>
  <dcterms:created xsi:type="dcterms:W3CDTF">2006-08-16T00:00:00Z</dcterms:created>
  <dcterms:modified xsi:type="dcterms:W3CDTF">2013-11-26T05:56:46Z</dcterms:modified>
</cp:coreProperties>
</file>